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5" r:id="rId4"/>
    <p:sldId id="266" r:id="rId5"/>
    <p:sldId id="267" r:id="rId6"/>
    <p:sldId id="256" r:id="rId7"/>
    <p:sldId id="257" r:id="rId8"/>
    <p:sldId id="258" r:id="rId9"/>
    <p:sldId id="268" r:id="rId10"/>
    <p:sldId id="269" r:id="rId11"/>
    <p:sldId id="259" r:id="rId12"/>
    <p:sldId id="270" r:id="rId13"/>
    <p:sldId id="271" r:id="rId14"/>
    <p:sldId id="272" r:id="rId15"/>
    <p:sldId id="273" r:id="rId16"/>
    <p:sldId id="277" r:id="rId17"/>
    <p:sldId id="278" r:id="rId18"/>
    <p:sldId id="260" r:id="rId19"/>
    <p:sldId id="279" r:id="rId20"/>
    <p:sldId id="281" r:id="rId21"/>
    <p:sldId id="282" r:id="rId22"/>
    <p:sldId id="283" r:id="rId23"/>
    <p:sldId id="280" r:id="rId24"/>
    <p:sldId id="261" r:id="rId25"/>
    <p:sldId id="284" r:id="rId26"/>
    <p:sldId id="285" r:id="rId27"/>
    <p:sldId id="286" r:id="rId28"/>
    <p:sldId id="287" r:id="rId29"/>
    <p:sldId id="292" r:id="rId30"/>
    <p:sldId id="294" r:id="rId3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480" y="-8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5517D-0749-45A7-91CD-F2430E29B9BD}" type="datetimeFigureOut">
              <a:rPr lang="ko-KR" altLang="en-US" smtClean="0"/>
              <a:pPr/>
              <a:t>2014-02-04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EAC0A-E186-4EEC-B029-399023A732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5517D-0749-45A7-91CD-F2430E29B9BD}" type="datetimeFigureOut">
              <a:rPr lang="ko-KR" altLang="en-US" smtClean="0"/>
              <a:pPr/>
              <a:t>2014-02-04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EAC0A-E186-4EEC-B029-399023A732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5517D-0749-45A7-91CD-F2430E29B9BD}" type="datetimeFigureOut">
              <a:rPr lang="ko-KR" altLang="en-US" smtClean="0"/>
              <a:pPr/>
              <a:t>2014-02-04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EAC0A-E186-4EEC-B029-399023A732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5517D-0749-45A7-91CD-F2430E29B9BD}" type="datetimeFigureOut">
              <a:rPr lang="ko-KR" altLang="en-US" smtClean="0"/>
              <a:pPr/>
              <a:t>2014-02-04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EAC0A-E186-4EEC-B029-399023A732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5517D-0749-45A7-91CD-F2430E29B9BD}" type="datetimeFigureOut">
              <a:rPr lang="ko-KR" altLang="en-US" smtClean="0"/>
              <a:pPr/>
              <a:t>2014-02-04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EAC0A-E186-4EEC-B029-399023A732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5517D-0749-45A7-91CD-F2430E29B9BD}" type="datetimeFigureOut">
              <a:rPr lang="ko-KR" altLang="en-US" smtClean="0"/>
              <a:pPr/>
              <a:t>2014-02-04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EAC0A-E186-4EEC-B029-399023A732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5517D-0749-45A7-91CD-F2430E29B9BD}" type="datetimeFigureOut">
              <a:rPr lang="ko-KR" altLang="en-US" smtClean="0"/>
              <a:pPr/>
              <a:t>2014-02-04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EAC0A-E186-4EEC-B029-399023A732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5517D-0749-45A7-91CD-F2430E29B9BD}" type="datetimeFigureOut">
              <a:rPr lang="ko-KR" altLang="en-US" smtClean="0"/>
              <a:pPr/>
              <a:t>2014-02-04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EAC0A-E186-4EEC-B029-399023A732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5517D-0749-45A7-91CD-F2430E29B9BD}" type="datetimeFigureOut">
              <a:rPr lang="ko-KR" altLang="en-US" smtClean="0"/>
              <a:pPr/>
              <a:t>2014-02-04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EAC0A-E186-4EEC-B029-399023A732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5517D-0749-45A7-91CD-F2430E29B9BD}" type="datetimeFigureOut">
              <a:rPr lang="ko-KR" altLang="en-US" smtClean="0"/>
              <a:pPr/>
              <a:t>2014-02-04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EAC0A-E186-4EEC-B029-399023A732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5517D-0749-45A7-91CD-F2430E29B9BD}" type="datetimeFigureOut">
              <a:rPr lang="ko-KR" altLang="en-US" smtClean="0"/>
              <a:pPr/>
              <a:t>2014-02-04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EAC0A-E186-4EEC-B029-399023A732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5517D-0749-45A7-91CD-F2430E29B9BD}" type="datetimeFigureOut">
              <a:rPr lang="ko-KR" altLang="en-US" smtClean="0"/>
              <a:pPr/>
              <a:t>2014-02-04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EAC0A-E186-4EEC-B029-399023A732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2목차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3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그룹 4"/>
          <p:cNvGrpSpPr>
            <a:grpSpLocks/>
          </p:cNvGrpSpPr>
          <p:nvPr/>
        </p:nvGrpSpPr>
        <p:grpSpPr bwMode="auto">
          <a:xfrm>
            <a:off x="8585195" y="6424616"/>
            <a:ext cx="568024" cy="433537"/>
            <a:chOff x="8604448" y="6453336"/>
            <a:chExt cx="566586" cy="434048"/>
          </a:xfrm>
        </p:grpSpPr>
        <p:sp>
          <p:nvSpPr>
            <p:cNvPr id="4" name="이등변 삼각형 3"/>
            <p:cNvSpPr/>
            <p:nvPr/>
          </p:nvSpPr>
          <p:spPr>
            <a:xfrm>
              <a:off x="8604448" y="6453336"/>
              <a:ext cx="538383" cy="40528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" name="TextBox 3"/>
            <p:cNvSpPr txBox="1">
              <a:spLocks noChangeArrowheads="1"/>
            </p:cNvSpPr>
            <p:nvPr/>
          </p:nvSpPr>
          <p:spPr bwMode="auto">
            <a:xfrm>
              <a:off x="8778973" y="6579244"/>
              <a:ext cx="392061" cy="308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01</a:t>
              </a:r>
              <a:endParaRPr kumimoji="1" lang="ko-KR" altLang="ko-K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그룹 4"/>
          <p:cNvGrpSpPr>
            <a:grpSpLocks/>
          </p:cNvGrpSpPr>
          <p:nvPr/>
        </p:nvGrpSpPr>
        <p:grpSpPr bwMode="auto">
          <a:xfrm>
            <a:off x="8585195" y="6424616"/>
            <a:ext cx="568024" cy="433537"/>
            <a:chOff x="8604448" y="6453336"/>
            <a:chExt cx="566586" cy="434048"/>
          </a:xfrm>
        </p:grpSpPr>
        <p:sp>
          <p:nvSpPr>
            <p:cNvPr id="4" name="이등변 삼각형 3"/>
            <p:cNvSpPr/>
            <p:nvPr/>
          </p:nvSpPr>
          <p:spPr>
            <a:xfrm>
              <a:off x="8604448" y="6453336"/>
              <a:ext cx="538383" cy="40528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" name="TextBox 3"/>
            <p:cNvSpPr txBox="1">
              <a:spLocks noChangeArrowheads="1"/>
            </p:cNvSpPr>
            <p:nvPr/>
          </p:nvSpPr>
          <p:spPr bwMode="auto">
            <a:xfrm>
              <a:off x="8778973" y="6579244"/>
              <a:ext cx="392061" cy="308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02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5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그룹 4"/>
          <p:cNvGrpSpPr>
            <a:grpSpLocks/>
          </p:cNvGrpSpPr>
          <p:nvPr/>
        </p:nvGrpSpPr>
        <p:grpSpPr bwMode="auto">
          <a:xfrm>
            <a:off x="8585195" y="6424616"/>
            <a:ext cx="568024" cy="433537"/>
            <a:chOff x="8604448" y="6453336"/>
            <a:chExt cx="566586" cy="434048"/>
          </a:xfrm>
        </p:grpSpPr>
        <p:sp>
          <p:nvSpPr>
            <p:cNvPr id="4" name="이등변 삼각형 3"/>
            <p:cNvSpPr/>
            <p:nvPr/>
          </p:nvSpPr>
          <p:spPr>
            <a:xfrm>
              <a:off x="8604448" y="6453336"/>
              <a:ext cx="538383" cy="40528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" name="TextBox 3"/>
            <p:cNvSpPr txBox="1">
              <a:spLocks noChangeArrowheads="1"/>
            </p:cNvSpPr>
            <p:nvPr/>
          </p:nvSpPr>
          <p:spPr bwMode="auto">
            <a:xfrm>
              <a:off x="8778973" y="6579244"/>
              <a:ext cx="392061" cy="308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03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88" t="30050" b="16400"/>
          <a:stretch/>
        </p:blipFill>
        <p:spPr>
          <a:xfrm>
            <a:off x="4067944" y="2060848"/>
            <a:ext cx="5076055" cy="3672408"/>
          </a:xfrm>
          <a:prstGeom prst="rect">
            <a:avLst/>
          </a:prstGeom>
        </p:spPr>
      </p:pic>
      <p:grpSp>
        <p:nvGrpSpPr>
          <p:cNvPr id="7" name="그룹 4"/>
          <p:cNvGrpSpPr>
            <a:grpSpLocks/>
          </p:cNvGrpSpPr>
          <p:nvPr/>
        </p:nvGrpSpPr>
        <p:grpSpPr bwMode="auto">
          <a:xfrm>
            <a:off x="8585195" y="6424616"/>
            <a:ext cx="568024" cy="433537"/>
            <a:chOff x="8604448" y="6453336"/>
            <a:chExt cx="566586" cy="434048"/>
          </a:xfrm>
        </p:grpSpPr>
        <p:sp>
          <p:nvSpPr>
            <p:cNvPr id="8" name="이등변 삼각형 7"/>
            <p:cNvSpPr/>
            <p:nvPr/>
          </p:nvSpPr>
          <p:spPr>
            <a:xfrm>
              <a:off x="8604448" y="6453336"/>
              <a:ext cx="538383" cy="40528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9" name="TextBox 3"/>
            <p:cNvSpPr txBox="1">
              <a:spLocks noChangeArrowheads="1"/>
            </p:cNvSpPr>
            <p:nvPr/>
          </p:nvSpPr>
          <p:spPr bwMode="auto">
            <a:xfrm>
              <a:off x="8778973" y="6579244"/>
              <a:ext cx="392061" cy="308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04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</p:grp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t="20601" r="52363" b="5901"/>
          <a:stretch/>
        </p:blipFill>
        <p:spPr>
          <a:xfrm>
            <a:off x="251521" y="1412776"/>
            <a:ext cx="4104456" cy="50405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00" t="25850" b="19550"/>
          <a:stretch/>
        </p:blipFill>
        <p:spPr>
          <a:xfrm>
            <a:off x="3995936" y="1772816"/>
            <a:ext cx="5148063" cy="3744416"/>
          </a:xfrm>
          <a:prstGeom prst="rect">
            <a:avLst/>
          </a:prstGeom>
        </p:spPr>
      </p:pic>
      <p:grpSp>
        <p:nvGrpSpPr>
          <p:cNvPr id="7" name="그룹 4"/>
          <p:cNvGrpSpPr>
            <a:grpSpLocks/>
          </p:cNvGrpSpPr>
          <p:nvPr/>
        </p:nvGrpSpPr>
        <p:grpSpPr bwMode="auto">
          <a:xfrm>
            <a:off x="8585195" y="6424616"/>
            <a:ext cx="568024" cy="433537"/>
            <a:chOff x="8604448" y="6453336"/>
            <a:chExt cx="566586" cy="434048"/>
          </a:xfrm>
        </p:grpSpPr>
        <p:sp>
          <p:nvSpPr>
            <p:cNvPr id="8" name="이등변 삼각형 7"/>
            <p:cNvSpPr/>
            <p:nvPr/>
          </p:nvSpPr>
          <p:spPr>
            <a:xfrm>
              <a:off x="8604448" y="6453336"/>
              <a:ext cx="538383" cy="40528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9" name="TextBox 3"/>
            <p:cNvSpPr txBox="1">
              <a:spLocks noChangeArrowheads="1"/>
            </p:cNvSpPr>
            <p:nvPr/>
          </p:nvSpPr>
          <p:spPr bwMode="auto">
            <a:xfrm>
              <a:off x="8778973" y="6579244"/>
              <a:ext cx="392061" cy="308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05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</p:grp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t="15350" r="52363" b="3800"/>
          <a:stretch/>
        </p:blipFill>
        <p:spPr>
          <a:xfrm>
            <a:off x="251521" y="1052736"/>
            <a:ext cx="4104456" cy="55446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그룹 4"/>
          <p:cNvGrpSpPr>
            <a:grpSpLocks/>
          </p:cNvGrpSpPr>
          <p:nvPr/>
        </p:nvGrpSpPr>
        <p:grpSpPr bwMode="auto">
          <a:xfrm>
            <a:off x="8585195" y="6424616"/>
            <a:ext cx="568024" cy="433537"/>
            <a:chOff x="8604448" y="6453336"/>
            <a:chExt cx="566586" cy="434048"/>
          </a:xfrm>
        </p:grpSpPr>
        <p:sp>
          <p:nvSpPr>
            <p:cNvPr id="8" name="이등변 삼각형 7"/>
            <p:cNvSpPr/>
            <p:nvPr/>
          </p:nvSpPr>
          <p:spPr>
            <a:xfrm>
              <a:off x="8604448" y="6453336"/>
              <a:ext cx="538383" cy="40528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9" name="TextBox 3"/>
            <p:cNvSpPr txBox="1">
              <a:spLocks noChangeArrowheads="1"/>
            </p:cNvSpPr>
            <p:nvPr/>
          </p:nvSpPr>
          <p:spPr bwMode="auto">
            <a:xfrm>
              <a:off x="8778973" y="6579244"/>
              <a:ext cx="392061" cy="308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06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</p:grp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71" t="26095" b="20762"/>
          <a:stretch/>
        </p:blipFill>
        <p:spPr>
          <a:xfrm>
            <a:off x="4075610" y="1789610"/>
            <a:ext cx="5068389" cy="3644539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34" r="52000"/>
          <a:stretch/>
        </p:blipFill>
        <p:spPr>
          <a:xfrm>
            <a:off x="0" y="1188720"/>
            <a:ext cx="4389120" cy="5669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그룹 4"/>
          <p:cNvGrpSpPr>
            <a:grpSpLocks/>
          </p:cNvGrpSpPr>
          <p:nvPr/>
        </p:nvGrpSpPr>
        <p:grpSpPr bwMode="auto">
          <a:xfrm>
            <a:off x="8585195" y="6424616"/>
            <a:ext cx="568024" cy="433537"/>
            <a:chOff x="8604448" y="6453336"/>
            <a:chExt cx="566586" cy="434048"/>
          </a:xfrm>
        </p:grpSpPr>
        <p:sp>
          <p:nvSpPr>
            <p:cNvPr id="4" name="이등변 삼각형 3"/>
            <p:cNvSpPr/>
            <p:nvPr/>
          </p:nvSpPr>
          <p:spPr>
            <a:xfrm>
              <a:off x="8604448" y="6453336"/>
              <a:ext cx="538383" cy="40528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" name="TextBox 3"/>
            <p:cNvSpPr txBox="1">
              <a:spLocks noChangeArrowheads="1"/>
            </p:cNvSpPr>
            <p:nvPr/>
          </p:nvSpPr>
          <p:spPr bwMode="auto">
            <a:xfrm>
              <a:off x="8778973" y="6579244"/>
              <a:ext cx="392061" cy="308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07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10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그룹 4"/>
          <p:cNvGrpSpPr>
            <a:grpSpLocks/>
          </p:cNvGrpSpPr>
          <p:nvPr/>
        </p:nvGrpSpPr>
        <p:grpSpPr bwMode="auto">
          <a:xfrm>
            <a:off x="8585195" y="6424616"/>
            <a:ext cx="568024" cy="433537"/>
            <a:chOff x="8604448" y="6453336"/>
            <a:chExt cx="566586" cy="434048"/>
          </a:xfrm>
        </p:grpSpPr>
        <p:sp>
          <p:nvSpPr>
            <p:cNvPr id="4" name="이등변 삼각형 3"/>
            <p:cNvSpPr/>
            <p:nvPr/>
          </p:nvSpPr>
          <p:spPr>
            <a:xfrm>
              <a:off x="8604448" y="6453336"/>
              <a:ext cx="538383" cy="40528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" name="TextBox 3"/>
            <p:cNvSpPr txBox="1">
              <a:spLocks noChangeArrowheads="1"/>
            </p:cNvSpPr>
            <p:nvPr/>
          </p:nvSpPr>
          <p:spPr bwMode="auto">
            <a:xfrm>
              <a:off x="8778973" y="6579244"/>
              <a:ext cx="392061" cy="308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08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grpSp>
        <p:nvGrpSpPr>
          <p:cNvPr id="10" name="그룹 4"/>
          <p:cNvGrpSpPr>
            <a:grpSpLocks/>
          </p:cNvGrpSpPr>
          <p:nvPr/>
        </p:nvGrpSpPr>
        <p:grpSpPr bwMode="auto">
          <a:xfrm>
            <a:off x="8585195" y="6424616"/>
            <a:ext cx="568024" cy="433537"/>
            <a:chOff x="8604448" y="6453336"/>
            <a:chExt cx="566586" cy="434048"/>
          </a:xfrm>
        </p:grpSpPr>
        <p:sp>
          <p:nvSpPr>
            <p:cNvPr id="11" name="이등변 삼각형 10"/>
            <p:cNvSpPr/>
            <p:nvPr/>
          </p:nvSpPr>
          <p:spPr>
            <a:xfrm>
              <a:off x="8604448" y="6453336"/>
              <a:ext cx="538383" cy="40528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12" name="TextBox 3"/>
            <p:cNvSpPr txBox="1">
              <a:spLocks noChangeArrowheads="1"/>
            </p:cNvSpPr>
            <p:nvPr/>
          </p:nvSpPr>
          <p:spPr bwMode="auto">
            <a:xfrm>
              <a:off x="8778973" y="6579244"/>
              <a:ext cx="392061" cy="308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09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</p:grp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6" t="50000" r="5901" b="16400"/>
          <a:stretch/>
        </p:blipFill>
        <p:spPr>
          <a:xfrm>
            <a:off x="683569" y="3429000"/>
            <a:ext cx="7920880" cy="2304256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78" t="60926" r="10626" b="33149"/>
          <a:stretch/>
        </p:blipFill>
        <p:spPr>
          <a:xfrm>
            <a:off x="4140199" y="4178300"/>
            <a:ext cx="4032201" cy="406400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22" t="66851" r="10626" b="25851"/>
          <a:stretch/>
        </p:blipFill>
        <p:spPr>
          <a:xfrm>
            <a:off x="5689599" y="4584700"/>
            <a:ext cx="2482801" cy="50048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6" t="54857" r="17143" b="39074"/>
          <a:stretch/>
        </p:blipFill>
        <p:spPr>
          <a:xfrm>
            <a:off x="1259632" y="3762103"/>
            <a:ext cx="6316825" cy="4161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그룹 4"/>
          <p:cNvGrpSpPr>
            <a:grpSpLocks/>
          </p:cNvGrpSpPr>
          <p:nvPr/>
        </p:nvGrpSpPr>
        <p:grpSpPr bwMode="auto">
          <a:xfrm>
            <a:off x="8585195" y="6424616"/>
            <a:ext cx="568024" cy="433537"/>
            <a:chOff x="8604448" y="6453336"/>
            <a:chExt cx="566586" cy="434048"/>
          </a:xfrm>
        </p:grpSpPr>
        <p:sp>
          <p:nvSpPr>
            <p:cNvPr id="4" name="이등변 삼각형 3"/>
            <p:cNvSpPr/>
            <p:nvPr/>
          </p:nvSpPr>
          <p:spPr>
            <a:xfrm>
              <a:off x="8604448" y="6453336"/>
              <a:ext cx="538383" cy="40528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" name="TextBox 3"/>
            <p:cNvSpPr txBox="1">
              <a:spLocks noChangeArrowheads="1"/>
            </p:cNvSpPr>
            <p:nvPr/>
          </p:nvSpPr>
          <p:spPr bwMode="auto">
            <a:xfrm>
              <a:off x="8778973" y="6579244"/>
              <a:ext cx="392061" cy="308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10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그룹 4"/>
          <p:cNvGrpSpPr>
            <a:grpSpLocks/>
          </p:cNvGrpSpPr>
          <p:nvPr/>
        </p:nvGrpSpPr>
        <p:grpSpPr bwMode="auto">
          <a:xfrm>
            <a:off x="8585195" y="6424616"/>
            <a:ext cx="568024" cy="433537"/>
            <a:chOff x="8604448" y="6453336"/>
            <a:chExt cx="566586" cy="434048"/>
          </a:xfrm>
        </p:grpSpPr>
        <p:sp>
          <p:nvSpPr>
            <p:cNvPr id="4" name="이등변 삼각형 3"/>
            <p:cNvSpPr/>
            <p:nvPr/>
          </p:nvSpPr>
          <p:spPr>
            <a:xfrm>
              <a:off x="8604448" y="6453336"/>
              <a:ext cx="538383" cy="40528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" name="TextBox 3"/>
            <p:cNvSpPr txBox="1">
              <a:spLocks noChangeArrowheads="1"/>
            </p:cNvSpPr>
            <p:nvPr/>
          </p:nvSpPr>
          <p:spPr bwMode="auto">
            <a:xfrm>
              <a:off x="8778973" y="6579244"/>
              <a:ext cx="392061" cy="308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11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그룹 4"/>
          <p:cNvGrpSpPr>
            <a:grpSpLocks/>
          </p:cNvGrpSpPr>
          <p:nvPr/>
        </p:nvGrpSpPr>
        <p:grpSpPr bwMode="auto">
          <a:xfrm>
            <a:off x="8585194" y="6424616"/>
            <a:ext cx="568024" cy="433537"/>
            <a:chOff x="8604448" y="6453336"/>
            <a:chExt cx="566586" cy="434048"/>
          </a:xfrm>
        </p:grpSpPr>
        <p:sp>
          <p:nvSpPr>
            <p:cNvPr id="4" name="이등변 삼각형 3"/>
            <p:cNvSpPr/>
            <p:nvPr/>
          </p:nvSpPr>
          <p:spPr>
            <a:xfrm>
              <a:off x="8604448" y="6453336"/>
              <a:ext cx="538383" cy="40528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" name="TextBox 3"/>
            <p:cNvSpPr txBox="1">
              <a:spLocks noChangeArrowheads="1"/>
            </p:cNvSpPr>
            <p:nvPr/>
          </p:nvSpPr>
          <p:spPr bwMode="auto">
            <a:xfrm>
              <a:off x="8778973" y="6579244"/>
              <a:ext cx="392061" cy="308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12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그룹 4"/>
          <p:cNvGrpSpPr>
            <a:grpSpLocks/>
          </p:cNvGrpSpPr>
          <p:nvPr/>
        </p:nvGrpSpPr>
        <p:grpSpPr bwMode="auto">
          <a:xfrm>
            <a:off x="8585195" y="6424616"/>
            <a:ext cx="568024" cy="433537"/>
            <a:chOff x="8604448" y="6453336"/>
            <a:chExt cx="566586" cy="434048"/>
          </a:xfrm>
        </p:grpSpPr>
        <p:sp>
          <p:nvSpPr>
            <p:cNvPr id="4" name="이등변 삼각형 3"/>
            <p:cNvSpPr/>
            <p:nvPr/>
          </p:nvSpPr>
          <p:spPr>
            <a:xfrm>
              <a:off x="8604448" y="6453336"/>
              <a:ext cx="538383" cy="40528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6" name="TextBox 3"/>
            <p:cNvSpPr txBox="1">
              <a:spLocks noChangeArrowheads="1"/>
            </p:cNvSpPr>
            <p:nvPr/>
          </p:nvSpPr>
          <p:spPr bwMode="auto">
            <a:xfrm>
              <a:off x="8778973" y="6579244"/>
              <a:ext cx="392061" cy="308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13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그림 4" descr="1.png"/>
          <p:cNvPicPr>
            <a:picLocks noChangeAspect="1"/>
          </p:cNvPicPr>
          <p:nvPr/>
        </p:nvPicPr>
        <p:blipFill>
          <a:blip r:embed="rId3" cstate="print"/>
          <a:srcRect l="15350" t="37400" r="78350" b="54200"/>
          <a:stretch>
            <a:fillRect/>
          </a:stretch>
        </p:blipFill>
        <p:spPr>
          <a:xfrm>
            <a:off x="1403648" y="2564904"/>
            <a:ext cx="576064" cy="576064"/>
          </a:xfrm>
          <a:prstGeom prst="rect">
            <a:avLst/>
          </a:prstGeom>
        </p:spPr>
      </p:pic>
      <p:pic>
        <p:nvPicPr>
          <p:cNvPr id="6" name="그림 5" descr="1.png"/>
          <p:cNvPicPr>
            <a:picLocks noChangeAspect="1"/>
          </p:cNvPicPr>
          <p:nvPr/>
        </p:nvPicPr>
        <p:blipFill>
          <a:blip r:embed="rId3" cstate="print"/>
          <a:srcRect l="35825" t="38450" r="57875" b="52100"/>
          <a:stretch>
            <a:fillRect/>
          </a:stretch>
        </p:blipFill>
        <p:spPr>
          <a:xfrm>
            <a:off x="3275856" y="2636912"/>
            <a:ext cx="576064" cy="648072"/>
          </a:xfrm>
          <a:prstGeom prst="rect">
            <a:avLst/>
          </a:prstGeom>
        </p:spPr>
      </p:pic>
      <p:pic>
        <p:nvPicPr>
          <p:cNvPr id="7" name="그림 6" descr="1.png"/>
          <p:cNvPicPr>
            <a:picLocks noChangeAspect="1"/>
          </p:cNvPicPr>
          <p:nvPr/>
        </p:nvPicPr>
        <p:blipFill>
          <a:blip r:embed="rId3" cstate="print"/>
          <a:srcRect l="35825" t="51050" r="57875" b="40550"/>
          <a:stretch>
            <a:fillRect/>
          </a:stretch>
        </p:blipFill>
        <p:spPr>
          <a:xfrm>
            <a:off x="3275856" y="3501008"/>
            <a:ext cx="576064" cy="576064"/>
          </a:xfrm>
          <a:prstGeom prst="rect">
            <a:avLst/>
          </a:prstGeom>
        </p:spPr>
      </p:pic>
      <p:pic>
        <p:nvPicPr>
          <p:cNvPr id="8" name="그림 7" descr="1.png"/>
          <p:cNvPicPr>
            <a:picLocks noChangeAspect="1"/>
          </p:cNvPicPr>
          <p:nvPr/>
        </p:nvPicPr>
        <p:blipFill>
          <a:blip r:embed="rId3" cstate="print"/>
          <a:srcRect l="16925" t="53150" r="78350" b="40550"/>
          <a:stretch>
            <a:fillRect/>
          </a:stretch>
        </p:blipFill>
        <p:spPr>
          <a:xfrm>
            <a:off x="1547664" y="3645024"/>
            <a:ext cx="432048" cy="432048"/>
          </a:xfrm>
          <a:prstGeom prst="rect">
            <a:avLst/>
          </a:prstGeom>
        </p:spPr>
      </p:pic>
      <p:pic>
        <p:nvPicPr>
          <p:cNvPr id="9" name="그림 8" descr="2.png"/>
          <p:cNvPicPr>
            <a:picLocks noChangeAspect="1"/>
          </p:cNvPicPr>
          <p:nvPr/>
        </p:nvPicPr>
        <p:blipFill>
          <a:blip r:embed="rId4" cstate="print"/>
          <a:srcRect l="10625" t="38450" r="82287" b="57350"/>
          <a:stretch>
            <a:fillRect/>
          </a:stretch>
        </p:blipFill>
        <p:spPr>
          <a:xfrm>
            <a:off x="971600" y="2636912"/>
            <a:ext cx="648072" cy="288032"/>
          </a:xfrm>
          <a:prstGeom prst="rect">
            <a:avLst/>
          </a:prstGeom>
        </p:spPr>
      </p:pic>
      <p:pic>
        <p:nvPicPr>
          <p:cNvPr id="10" name="그림 9" descr="2.png"/>
          <p:cNvPicPr>
            <a:picLocks noChangeAspect="1"/>
          </p:cNvPicPr>
          <p:nvPr/>
        </p:nvPicPr>
        <p:blipFill>
          <a:blip r:embed="rId4" cstate="print"/>
          <a:srcRect l="8263" t="55250" r="80712" b="40550"/>
          <a:stretch>
            <a:fillRect/>
          </a:stretch>
        </p:blipFill>
        <p:spPr>
          <a:xfrm>
            <a:off x="755576" y="3789040"/>
            <a:ext cx="1008112" cy="288032"/>
          </a:xfrm>
          <a:prstGeom prst="rect">
            <a:avLst/>
          </a:prstGeom>
        </p:spPr>
      </p:pic>
      <p:pic>
        <p:nvPicPr>
          <p:cNvPr id="11" name="그림 10" descr="2.png"/>
          <p:cNvPicPr>
            <a:picLocks noChangeAspect="1"/>
          </p:cNvPicPr>
          <p:nvPr/>
        </p:nvPicPr>
        <p:blipFill>
          <a:blip r:embed="rId4" cstate="print"/>
          <a:srcRect l="38188" t="38450" r="50787" b="57350"/>
          <a:stretch>
            <a:fillRect/>
          </a:stretch>
        </p:blipFill>
        <p:spPr>
          <a:xfrm>
            <a:off x="3491880" y="2636912"/>
            <a:ext cx="1008112" cy="288032"/>
          </a:xfrm>
          <a:prstGeom prst="rect">
            <a:avLst/>
          </a:prstGeom>
        </p:spPr>
      </p:pic>
      <p:pic>
        <p:nvPicPr>
          <p:cNvPr id="12" name="그림 11" descr="2.png"/>
          <p:cNvPicPr>
            <a:picLocks noChangeAspect="1"/>
          </p:cNvPicPr>
          <p:nvPr/>
        </p:nvPicPr>
        <p:blipFill>
          <a:blip r:embed="rId4" cstate="print"/>
          <a:srcRect l="39763" t="54200" r="52362" b="41600"/>
          <a:stretch>
            <a:fillRect/>
          </a:stretch>
        </p:blipFill>
        <p:spPr>
          <a:xfrm>
            <a:off x="3635896" y="3717032"/>
            <a:ext cx="720080" cy="288032"/>
          </a:xfrm>
          <a:prstGeom prst="rect">
            <a:avLst/>
          </a:prstGeom>
        </p:spPr>
      </p:pic>
      <p:grpSp>
        <p:nvGrpSpPr>
          <p:cNvPr id="13" name="그룹 4"/>
          <p:cNvGrpSpPr>
            <a:grpSpLocks/>
          </p:cNvGrpSpPr>
          <p:nvPr/>
        </p:nvGrpSpPr>
        <p:grpSpPr bwMode="auto">
          <a:xfrm>
            <a:off x="8585195" y="6424616"/>
            <a:ext cx="568024" cy="433537"/>
            <a:chOff x="8604448" y="6453336"/>
            <a:chExt cx="566586" cy="434048"/>
          </a:xfrm>
        </p:grpSpPr>
        <p:sp>
          <p:nvSpPr>
            <p:cNvPr id="14" name="이등변 삼각형 13"/>
            <p:cNvSpPr/>
            <p:nvPr/>
          </p:nvSpPr>
          <p:spPr>
            <a:xfrm>
              <a:off x="8604448" y="6453336"/>
              <a:ext cx="538383" cy="40528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15" name="TextBox 3"/>
            <p:cNvSpPr txBox="1">
              <a:spLocks noChangeArrowheads="1"/>
            </p:cNvSpPr>
            <p:nvPr/>
          </p:nvSpPr>
          <p:spPr bwMode="auto">
            <a:xfrm>
              <a:off x="8778973" y="6579244"/>
              <a:ext cx="392061" cy="308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14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그룹 4"/>
          <p:cNvGrpSpPr>
            <a:grpSpLocks/>
          </p:cNvGrpSpPr>
          <p:nvPr/>
        </p:nvGrpSpPr>
        <p:grpSpPr bwMode="auto">
          <a:xfrm>
            <a:off x="8585195" y="6424616"/>
            <a:ext cx="568024" cy="433537"/>
            <a:chOff x="8604448" y="6453336"/>
            <a:chExt cx="566586" cy="434048"/>
          </a:xfrm>
        </p:grpSpPr>
        <p:sp>
          <p:nvSpPr>
            <p:cNvPr id="4" name="이등변 삼각형 3"/>
            <p:cNvSpPr/>
            <p:nvPr/>
          </p:nvSpPr>
          <p:spPr>
            <a:xfrm>
              <a:off x="8604448" y="6453336"/>
              <a:ext cx="538383" cy="40528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" name="TextBox 3"/>
            <p:cNvSpPr txBox="1">
              <a:spLocks noChangeArrowheads="1"/>
            </p:cNvSpPr>
            <p:nvPr/>
          </p:nvSpPr>
          <p:spPr bwMode="auto">
            <a:xfrm>
              <a:off x="8778973" y="6579244"/>
              <a:ext cx="392061" cy="308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15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그림 5" descr="1.png"/>
          <p:cNvPicPr>
            <a:picLocks noChangeAspect="1"/>
          </p:cNvPicPr>
          <p:nvPr/>
        </p:nvPicPr>
        <p:blipFill>
          <a:blip r:embed="rId3" cstate="print"/>
          <a:srcRect l="8263" t="48950" r="6688" b="19550"/>
          <a:stretch>
            <a:fillRect/>
          </a:stretch>
        </p:blipFill>
        <p:spPr>
          <a:xfrm>
            <a:off x="755576" y="3356992"/>
            <a:ext cx="7776864" cy="2160240"/>
          </a:xfrm>
          <a:prstGeom prst="rect">
            <a:avLst/>
          </a:prstGeom>
        </p:spPr>
      </p:pic>
      <p:pic>
        <p:nvPicPr>
          <p:cNvPr id="9" name="그림 8" descr="2.png"/>
          <p:cNvPicPr>
            <a:picLocks noChangeAspect="1"/>
          </p:cNvPicPr>
          <p:nvPr/>
        </p:nvPicPr>
        <p:blipFill>
          <a:blip r:embed="rId4" cstate="print"/>
          <a:srcRect l="41338" t="67850" r="11413" b="27950"/>
          <a:stretch>
            <a:fillRect/>
          </a:stretch>
        </p:blipFill>
        <p:spPr>
          <a:xfrm>
            <a:off x="3779912" y="4653136"/>
            <a:ext cx="4320480" cy="288032"/>
          </a:xfrm>
          <a:prstGeom prst="rect">
            <a:avLst/>
          </a:prstGeom>
        </p:spPr>
      </p:pic>
      <p:grpSp>
        <p:nvGrpSpPr>
          <p:cNvPr id="10" name="그룹 4"/>
          <p:cNvGrpSpPr>
            <a:grpSpLocks/>
          </p:cNvGrpSpPr>
          <p:nvPr/>
        </p:nvGrpSpPr>
        <p:grpSpPr bwMode="auto">
          <a:xfrm>
            <a:off x="8585195" y="6424616"/>
            <a:ext cx="568024" cy="433537"/>
            <a:chOff x="8604448" y="6453336"/>
            <a:chExt cx="566586" cy="434048"/>
          </a:xfrm>
        </p:grpSpPr>
        <p:sp>
          <p:nvSpPr>
            <p:cNvPr id="11" name="이등변 삼각형 10"/>
            <p:cNvSpPr/>
            <p:nvPr/>
          </p:nvSpPr>
          <p:spPr>
            <a:xfrm>
              <a:off x="8604448" y="6453336"/>
              <a:ext cx="538383" cy="40528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12" name="TextBox 3"/>
            <p:cNvSpPr txBox="1">
              <a:spLocks noChangeArrowheads="1"/>
            </p:cNvSpPr>
            <p:nvPr/>
          </p:nvSpPr>
          <p:spPr bwMode="auto">
            <a:xfrm>
              <a:off x="8778973" y="6579244"/>
              <a:ext cx="392061" cy="308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16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86" t="59450" r="10626" b="34250"/>
          <a:stretch/>
        </p:blipFill>
        <p:spPr>
          <a:xfrm>
            <a:off x="4644009" y="4077072"/>
            <a:ext cx="3528392" cy="432048"/>
          </a:xfrm>
          <a:prstGeom prst="rect">
            <a:avLst/>
          </a:prstGeom>
        </p:spPr>
      </p:pic>
      <p:grpSp>
        <p:nvGrpSpPr>
          <p:cNvPr id="5" name="그룹 4"/>
          <p:cNvGrpSpPr/>
          <p:nvPr/>
        </p:nvGrpSpPr>
        <p:grpSpPr>
          <a:xfrm>
            <a:off x="1331640" y="3645024"/>
            <a:ext cx="4824536" cy="432048"/>
            <a:chOff x="1331640" y="3645024"/>
            <a:chExt cx="4824536" cy="432048"/>
          </a:xfrm>
        </p:grpSpPr>
        <p:pic>
          <p:nvPicPr>
            <p:cNvPr id="7" name="그림 6" descr="2.png"/>
            <p:cNvPicPr>
              <a:picLocks noChangeAspect="1"/>
            </p:cNvPicPr>
            <p:nvPr/>
          </p:nvPicPr>
          <p:blipFill rotWithShape="1">
            <a:blip r:embed="rId4" cstate="print"/>
            <a:srcRect l="14563" t="54200" r="46850" b="40550"/>
            <a:stretch/>
          </p:blipFill>
          <p:spPr>
            <a:xfrm>
              <a:off x="1331640" y="3717032"/>
              <a:ext cx="3528392" cy="360040"/>
            </a:xfrm>
            <a:prstGeom prst="rect">
              <a:avLst/>
            </a:prstGeom>
          </p:spPr>
        </p:pic>
        <p:pic>
          <p:nvPicPr>
            <p:cNvPr id="13" name="그림 12" descr="2.png"/>
            <p:cNvPicPr>
              <a:picLocks noChangeAspect="1"/>
            </p:cNvPicPr>
            <p:nvPr/>
          </p:nvPicPr>
          <p:blipFill rotWithShape="1">
            <a:blip r:embed="rId4" cstate="print"/>
            <a:srcRect l="61025" t="53150" r="24800" b="40550"/>
            <a:stretch/>
          </p:blipFill>
          <p:spPr>
            <a:xfrm>
              <a:off x="4860032" y="3645024"/>
              <a:ext cx="1296144" cy="432048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그룹 4"/>
          <p:cNvGrpSpPr>
            <a:grpSpLocks/>
          </p:cNvGrpSpPr>
          <p:nvPr/>
        </p:nvGrpSpPr>
        <p:grpSpPr bwMode="auto">
          <a:xfrm>
            <a:off x="8585195" y="6424616"/>
            <a:ext cx="568024" cy="433537"/>
            <a:chOff x="8604448" y="6453336"/>
            <a:chExt cx="566586" cy="434048"/>
          </a:xfrm>
        </p:grpSpPr>
        <p:sp>
          <p:nvSpPr>
            <p:cNvPr id="4" name="이등변 삼각형 3"/>
            <p:cNvSpPr/>
            <p:nvPr/>
          </p:nvSpPr>
          <p:spPr>
            <a:xfrm>
              <a:off x="8604448" y="6453336"/>
              <a:ext cx="538383" cy="40528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" name="TextBox 3"/>
            <p:cNvSpPr txBox="1">
              <a:spLocks noChangeArrowheads="1"/>
            </p:cNvSpPr>
            <p:nvPr/>
          </p:nvSpPr>
          <p:spPr bwMode="auto">
            <a:xfrm>
              <a:off x="8778973" y="6579244"/>
              <a:ext cx="392061" cy="308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17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그림 4" descr="3.png"/>
          <p:cNvPicPr>
            <a:picLocks noChangeAspect="1"/>
          </p:cNvPicPr>
          <p:nvPr/>
        </p:nvPicPr>
        <p:blipFill>
          <a:blip r:embed="rId3" cstate="print"/>
          <a:srcRect l="24800" t="63650" r="23225" b="16400"/>
          <a:stretch>
            <a:fillRect/>
          </a:stretch>
        </p:blipFill>
        <p:spPr>
          <a:xfrm>
            <a:off x="2267744" y="4365104"/>
            <a:ext cx="4752528" cy="1368152"/>
          </a:xfrm>
          <a:prstGeom prst="rect">
            <a:avLst/>
          </a:prstGeom>
        </p:spPr>
      </p:pic>
      <p:grpSp>
        <p:nvGrpSpPr>
          <p:cNvPr id="7" name="그룹 4"/>
          <p:cNvGrpSpPr>
            <a:grpSpLocks/>
          </p:cNvGrpSpPr>
          <p:nvPr/>
        </p:nvGrpSpPr>
        <p:grpSpPr bwMode="auto">
          <a:xfrm>
            <a:off x="8585195" y="6424616"/>
            <a:ext cx="568024" cy="433537"/>
            <a:chOff x="8604448" y="6453336"/>
            <a:chExt cx="566586" cy="434048"/>
          </a:xfrm>
        </p:grpSpPr>
        <p:sp>
          <p:nvSpPr>
            <p:cNvPr id="8" name="이등변 삼각형 7"/>
            <p:cNvSpPr/>
            <p:nvPr/>
          </p:nvSpPr>
          <p:spPr>
            <a:xfrm>
              <a:off x="8604448" y="6453336"/>
              <a:ext cx="538383" cy="40528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9" name="TextBox 3"/>
            <p:cNvSpPr txBox="1">
              <a:spLocks noChangeArrowheads="1"/>
            </p:cNvSpPr>
            <p:nvPr/>
          </p:nvSpPr>
          <p:spPr bwMode="auto">
            <a:xfrm>
              <a:off x="8778973" y="6579244"/>
              <a:ext cx="392061" cy="308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18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</p:grp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0" t="83599" r="17143" b="4486"/>
          <a:stretch/>
        </p:blipFill>
        <p:spPr>
          <a:xfrm>
            <a:off x="1645920" y="5733256"/>
            <a:ext cx="5930537" cy="81712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85" b="26375"/>
          <a:stretch/>
        </p:blipFill>
        <p:spPr>
          <a:xfrm>
            <a:off x="0" y="1528354"/>
            <a:ext cx="9144000" cy="35208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그룹 4"/>
          <p:cNvGrpSpPr>
            <a:grpSpLocks/>
          </p:cNvGrpSpPr>
          <p:nvPr/>
        </p:nvGrpSpPr>
        <p:grpSpPr bwMode="auto">
          <a:xfrm>
            <a:off x="8585195" y="6424616"/>
            <a:ext cx="568024" cy="433537"/>
            <a:chOff x="8604448" y="6453336"/>
            <a:chExt cx="566586" cy="434048"/>
          </a:xfrm>
        </p:grpSpPr>
        <p:sp>
          <p:nvSpPr>
            <p:cNvPr id="4" name="이등변 삼각형 3"/>
            <p:cNvSpPr/>
            <p:nvPr/>
          </p:nvSpPr>
          <p:spPr>
            <a:xfrm>
              <a:off x="8604448" y="6453336"/>
              <a:ext cx="538383" cy="40528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" name="TextBox 3"/>
            <p:cNvSpPr txBox="1">
              <a:spLocks noChangeArrowheads="1"/>
            </p:cNvSpPr>
            <p:nvPr/>
          </p:nvSpPr>
          <p:spPr bwMode="auto">
            <a:xfrm>
              <a:off x="8778973" y="6579244"/>
              <a:ext cx="392061" cy="308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19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그룹 4"/>
          <p:cNvGrpSpPr>
            <a:grpSpLocks/>
          </p:cNvGrpSpPr>
          <p:nvPr/>
        </p:nvGrpSpPr>
        <p:grpSpPr bwMode="auto">
          <a:xfrm>
            <a:off x="8585195" y="6424616"/>
            <a:ext cx="568024" cy="433537"/>
            <a:chOff x="8604448" y="6453336"/>
            <a:chExt cx="566586" cy="434048"/>
          </a:xfrm>
        </p:grpSpPr>
        <p:sp>
          <p:nvSpPr>
            <p:cNvPr id="4" name="이등변 삼각형 3"/>
            <p:cNvSpPr/>
            <p:nvPr/>
          </p:nvSpPr>
          <p:spPr>
            <a:xfrm>
              <a:off x="8604448" y="6453336"/>
              <a:ext cx="538383" cy="40528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" name="TextBox 3"/>
            <p:cNvSpPr txBox="1">
              <a:spLocks noChangeArrowheads="1"/>
            </p:cNvSpPr>
            <p:nvPr/>
          </p:nvSpPr>
          <p:spPr bwMode="auto">
            <a:xfrm>
              <a:off x="8778973" y="6579244"/>
              <a:ext cx="392061" cy="308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20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그룹 4"/>
          <p:cNvGrpSpPr>
            <a:grpSpLocks/>
          </p:cNvGrpSpPr>
          <p:nvPr/>
        </p:nvGrpSpPr>
        <p:grpSpPr bwMode="auto">
          <a:xfrm>
            <a:off x="8585195" y="6424616"/>
            <a:ext cx="568024" cy="433537"/>
            <a:chOff x="8604448" y="6453336"/>
            <a:chExt cx="566586" cy="434048"/>
          </a:xfrm>
        </p:grpSpPr>
        <p:sp>
          <p:nvSpPr>
            <p:cNvPr id="4" name="이등변 삼각형 3"/>
            <p:cNvSpPr/>
            <p:nvPr/>
          </p:nvSpPr>
          <p:spPr>
            <a:xfrm>
              <a:off x="8604448" y="6453336"/>
              <a:ext cx="538383" cy="40528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" name="TextBox 3"/>
            <p:cNvSpPr txBox="1">
              <a:spLocks noChangeArrowheads="1"/>
            </p:cNvSpPr>
            <p:nvPr/>
          </p:nvSpPr>
          <p:spPr bwMode="auto">
            <a:xfrm>
              <a:off x="8778973" y="6579244"/>
              <a:ext cx="392061" cy="308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21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8" name="그룹 4"/>
          <p:cNvGrpSpPr>
            <a:grpSpLocks/>
          </p:cNvGrpSpPr>
          <p:nvPr/>
        </p:nvGrpSpPr>
        <p:grpSpPr bwMode="auto">
          <a:xfrm>
            <a:off x="8585195" y="6424616"/>
            <a:ext cx="568024" cy="433537"/>
            <a:chOff x="8604448" y="6453336"/>
            <a:chExt cx="566586" cy="434048"/>
          </a:xfrm>
        </p:grpSpPr>
        <p:sp>
          <p:nvSpPr>
            <p:cNvPr id="9" name="이등변 삼각형 8"/>
            <p:cNvSpPr/>
            <p:nvPr/>
          </p:nvSpPr>
          <p:spPr>
            <a:xfrm>
              <a:off x="8604448" y="6453336"/>
              <a:ext cx="538383" cy="40528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10" name="TextBox 3"/>
            <p:cNvSpPr txBox="1">
              <a:spLocks noChangeArrowheads="1"/>
            </p:cNvSpPr>
            <p:nvPr/>
          </p:nvSpPr>
          <p:spPr bwMode="auto">
            <a:xfrm>
              <a:off x="8778973" y="6579244"/>
              <a:ext cx="392061" cy="308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22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</p:grp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4" t="51050" r="5900" b="21650"/>
          <a:stretch/>
        </p:blipFill>
        <p:spPr>
          <a:xfrm>
            <a:off x="755577" y="3501008"/>
            <a:ext cx="7848872" cy="2088232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5" t="55250" r="11413" b="38823"/>
          <a:stretch/>
        </p:blipFill>
        <p:spPr>
          <a:xfrm>
            <a:off x="1259633" y="3789040"/>
            <a:ext cx="6840760" cy="406442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25" t="61550" r="11413" b="33200"/>
          <a:stretch/>
        </p:blipFill>
        <p:spPr>
          <a:xfrm>
            <a:off x="2699793" y="4221088"/>
            <a:ext cx="5400600" cy="36004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14" t="66800" r="11413" b="26286"/>
          <a:stretch/>
        </p:blipFill>
        <p:spPr>
          <a:xfrm>
            <a:off x="4362994" y="4581128"/>
            <a:ext cx="3737399" cy="4741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그룹 4"/>
          <p:cNvGrpSpPr>
            <a:grpSpLocks/>
          </p:cNvGrpSpPr>
          <p:nvPr/>
        </p:nvGrpSpPr>
        <p:grpSpPr bwMode="auto">
          <a:xfrm>
            <a:off x="8585194" y="6424616"/>
            <a:ext cx="568024" cy="433537"/>
            <a:chOff x="8604448" y="6453336"/>
            <a:chExt cx="566586" cy="434048"/>
          </a:xfrm>
        </p:grpSpPr>
        <p:sp>
          <p:nvSpPr>
            <p:cNvPr id="4" name="이등변 삼각형 3"/>
            <p:cNvSpPr/>
            <p:nvPr/>
          </p:nvSpPr>
          <p:spPr>
            <a:xfrm>
              <a:off x="8604448" y="6453336"/>
              <a:ext cx="538383" cy="40528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6" name="TextBox 3"/>
            <p:cNvSpPr txBox="1">
              <a:spLocks noChangeArrowheads="1"/>
            </p:cNvSpPr>
            <p:nvPr/>
          </p:nvSpPr>
          <p:spPr bwMode="auto">
            <a:xfrm>
              <a:off x="8778973" y="6579244"/>
              <a:ext cx="392061" cy="308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23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그룹 4"/>
          <p:cNvGrpSpPr>
            <a:grpSpLocks/>
          </p:cNvGrpSpPr>
          <p:nvPr/>
        </p:nvGrpSpPr>
        <p:grpSpPr bwMode="auto">
          <a:xfrm>
            <a:off x="8585195" y="6424616"/>
            <a:ext cx="568024" cy="433537"/>
            <a:chOff x="8604448" y="6453336"/>
            <a:chExt cx="566586" cy="434048"/>
          </a:xfrm>
        </p:grpSpPr>
        <p:sp>
          <p:nvSpPr>
            <p:cNvPr id="4" name="이등변 삼각형 3"/>
            <p:cNvSpPr/>
            <p:nvPr/>
          </p:nvSpPr>
          <p:spPr>
            <a:xfrm>
              <a:off x="8604448" y="6453336"/>
              <a:ext cx="538383" cy="40528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" name="TextBox 3"/>
            <p:cNvSpPr txBox="1">
              <a:spLocks noChangeArrowheads="1"/>
            </p:cNvSpPr>
            <p:nvPr/>
          </p:nvSpPr>
          <p:spPr bwMode="auto">
            <a:xfrm>
              <a:off x="8778973" y="6579244"/>
              <a:ext cx="392061" cy="308140"/>
            </a:xfrm>
            <a:prstGeom prst="rect">
              <a:avLst/>
            </a:prstGeom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b="1" dirty="0"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24</a:t>
              </a:r>
              <a:endParaRPr kumimoji="1" lang="ko-KR" altLang="ko-KR" sz="1400" b="1" dirty="0"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8" t="36350" r="74190" b="15350"/>
          <a:stretch/>
        </p:blipFill>
        <p:spPr>
          <a:xfrm>
            <a:off x="611561" y="2492896"/>
            <a:ext cx="1748462" cy="3312368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88" t="36350" r="56300" b="15350"/>
          <a:stretch/>
        </p:blipFill>
        <p:spPr>
          <a:xfrm>
            <a:off x="2339753" y="2492896"/>
            <a:ext cx="1656184" cy="3312368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0" t="33201" r="63387" b="51050"/>
          <a:stretch/>
        </p:blipFill>
        <p:spPr>
          <a:xfrm>
            <a:off x="1403649" y="2276872"/>
            <a:ext cx="1944216" cy="1080120"/>
          </a:xfrm>
          <a:prstGeom prst="rect">
            <a:avLst/>
          </a:prstGeom>
        </p:spPr>
      </p:pic>
      <p:pic>
        <p:nvPicPr>
          <p:cNvPr id="21" name="그림 20" descr="1.png"/>
          <p:cNvPicPr>
            <a:picLocks noChangeAspect="1"/>
          </p:cNvPicPr>
          <p:nvPr/>
        </p:nvPicPr>
        <p:blipFill>
          <a:blip r:embed="rId5" cstate="print"/>
          <a:srcRect l="1176" t="50000" r="78350" b="34250"/>
          <a:stretch>
            <a:fillRect/>
          </a:stretch>
        </p:blipFill>
        <p:spPr>
          <a:xfrm>
            <a:off x="107504" y="3429000"/>
            <a:ext cx="1872208" cy="1080120"/>
          </a:xfrm>
          <a:prstGeom prst="rect">
            <a:avLst/>
          </a:prstGeom>
        </p:spPr>
      </p:pic>
      <p:pic>
        <p:nvPicPr>
          <p:cNvPr id="22" name="그림 21" descr="2.png"/>
          <p:cNvPicPr>
            <a:picLocks noChangeAspect="1"/>
          </p:cNvPicPr>
          <p:nvPr/>
        </p:nvPicPr>
        <p:blipFill>
          <a:blip r:embed="rId6" cstate="print"/>
          <a:srcRect l="9051" t="74150" r="55512" b="2751"/>
          <a:stretch>
            <a:fillRect/>
          </a:stretch>
        </p:blipFill>
        <p:spPr>
          <a:xfrm>
            <a:off x="827584" y="5085184"/>
            <a:ext cx="3240360" cy="1584176"/>
          </a:xfrm>
          <a:prstGeom prst="rect">
            <a:avLst/>
          </a:prstGeom>
        </p:spPr>
      </p:pic>
      <p:pic>
        <p:nvPicPr>
          <p:cNvPr id="23" name="그림 22" descr="1.png"/>
          <p:cNvPicPr>
            <a:picLocks noChangeAspect="1"/>
          </p:cNvPicPr>
          <p:nvPr/>
        </p:nvPicPr>
        <p:blipFill>
          <a:blip r:embed="rId7" cstate="print"/>
          <a:srcRect l="27950" t="48950" r="50000" b="33200"/>
          <a:stretch>
            <a:fillRect/>
          </a:stretch>
        </p:blipFill>
        <p:spPr>
          <a:xfrm>
            <a:off x="2555776" y="3356992"/>
            <a:ext cx="2016224" cy="12241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그룹 4"/>
          <p:cNvGrpSpPr>
            <a:grpSpLocks/>
          </p:cNvGrpSpPr>
          <p:nvPr/>
        </p:nvGrpSpPr>
        <p:grpSpPr bwMode="auto">
          <a:xfrm>
            <a:off x="8585195" y="6424616"/>
            <a:ext cx="568024" cy="433537"/>
            <a:chOff x="8604448" y="6453336"/>
            <a:chExt cx="566586" cy="434048"/>
          </a:xfrm>
        </p:grpSpPr>
        <p:sp>
          <p:nvSpPr>
            <p:cNvPr id="4" name="이등변 삼각형 3"/>
            <p:cNvSpPr/>
            <p:nvPr/>
          </p:nvSpPr>
          <p:spPr>
            <a:xfrm>
              <a:off x="8604448" y="6453336"/>
              <a:ext cx="538383" cy="40528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" name="TextBox 3"/>
            <p:cNvSpPr txBox="1">
              <a:spLocks noChangeArrowheads="1"/>
            </p:cNvSpPr>
            <p:nvPr/>
          </p:nvSpPr>
          <p:spPr bwMode="auto">
            <a:xfrm>
              <a:off x="8778973" y="6579244"/>
              <a:ext cx="392061" cy="308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b="1" dirty="0"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25</a:t>
              </a:r>
              <a:endParaRPr kumimoji="1" lang="ko-KR" altLang="ko-KR" sz="1400" b="1" dirty="0"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그룹 4"/>
          <p:cNvGrpSpPr>
            <a:grpSpLocks/>
          </p:cNvGrpSpPr>
          <p:nvPr/>
        </p:nvGrpSpPr>
        <p:grpSpPr bwMode="auto">
          <a:xfrm>
            <a:off x="8585195" y="6424616"/>
            <a:ext cx="568024" cy="433537"/>
            <a:chOff x="8604448" y="6453336"/>
            <a:chExt cx="566586" cy="434048"/>
          </a:xfrm>
        </p:grpSpPr>
        <p:sp>
          <p:nvSpPr>
            <p:cNvPr id="4" name="이등변 삼각형 3"/>
            <p:cNvSpPr/>
            <p:nvPr/>
          </p:nvSpPr>
          <p:spPr>
            <a:xfrm>
              <a:off x="8604448" y="6453336"/>
              <a:ext cx="538383" cy="40528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" name="TextBox 3"/>
            <p:cNvSpPr txBox="1">
              <a:spLocks noChangeArrowheads="1"/>
            </p:cNvSpPr>
            <p:nvPr/>
          </p:nvSpPr>
          <p:spPr bwMode="auto">
            <a:xfrm>
              <a:off x="8778973" y="6579244"/>
              <a:ext cx="392061" cy="308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b="1" dirty="0"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26</a:t>
              </a:r>
              <a:endParaRPr kumimoji="1" lang="ko-KR" altLang="ko-KR" sz="1400" b="1" dirty="0"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그룹 4"/>
          <p:cNvGrpSpPr>
            <a:grpSpLocks/>
          </p:cNvGrpSpPr>
          <p:nvPr/>
        </p:nvGrpSpPr>
        <p:grpSpPr bwMode="auto">
          <a:xfrm>
            <a:off x="8585195" y="6424616"/>
            <a:ext cx="568024" cy="433537"/>
            <a:chOff x="8604448" y="6453336"/>
            <a:chExt cx="566586" cy="434048"/>
          </a:xfrm>
        </p:grpSpPr>
        <p:sp>
          <p:nvSpPr>
            <p:cNvPr id="5" name="이등변 삼각형 4"/>
            <p:cNvSpPr/>
            <p:nvPr/>
          </p:nvSpPr>
          <p:spPr>
            <a:xfrm>
              <a:off x="8604448" y="6453336"/>
              <a:ext cx="538383" cy="405289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4200000" scaled="0"/>
            </a:gradFill>
            <a:ln>
              <a:noFill/>
            </a:ln>
            <a:effectLst>
              <a:outerShdw blurRad="63500" dist="12700" dir="13440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6" name="TextBox 3"/>
            <p:cNvSpPr txBox="1">
              <a:spLocks noChangeArrowheads="1"/>
            </p:cNvSpPr>
            <p:nvPr/>
          </p:nvSpPr>
          <p:spPr bwMode="auto">
            <a:xfrm>
              <a:off x="8778973" y="6579244"/>
              <a:ext cx="392061" cy="308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27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255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Ssd-pc\ssd\프로젝트ING\국민권익위원회\PSD7\jpg\30엔딩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</TotalTime>
  <Words>27</Words>
  <Application>Microsoft Office PowerPoint</Application>
  <PresentationFormat>화면 슬라이드 쇼(4:3)</PresentationFormat>
  <Paragraphs>27</Paragraphs>
  <Slides>30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31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MULTI-S</dc:creator>
  <cp:lastModifiedBy>근초고왕</cp:lastModifiedBy>
  <cp:revision>58</cp:revision>
  <dcterms:created xsi:type="dcterms:W3CDTF">2014-01-28T17:15:38Z</dcterms:created>
  <dcterms:modified xsi:type="dcterms:W3CDTF">2014-02-04T01:38:09Z</dcterms:modified>
</cp:coreProperties>
</file>