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7" r:id="rId8"/>
    <p:sldId id="278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797675" cy="9926638"/>
  <p:embeddedFontLst>
    <p:embeddedFont>
      <p:font typeface="맑은 고딕" pitchFamily="50" charset="-127"/>
      <p:regular r:id="rId23"/>
      <p:bold r:id="rId24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24" autoAdjust="0"/>
    <p:restoredTop sz="94660"/>
  </p:normalViewPr>
  <p:slideViewPr>
    <p:cSldViewPr>
      <p:cViewPr>
        <p:scale>
          <a:sx n="100" d="100"/>
          <a:sy n="100" d="100"/>
        </p:scale>
        <p:origin x="-306" y="-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271629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922206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or\Desktop\포인트피티\권익위원회\JPG\1메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0079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esktop\포인트피티\권익위원회\JPG\2목차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8331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istrator\Desktop\포인트피티\권익위원회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4"/>
          <p:cNvGrpSpPr>
            <a:grpSpLocks/>
          </p:cNvGrpSpPr>
          <p:nvPr/>
        </p:nvGrpSpPr>
        <p:grpSpPr bwMode="auto">
          <a:xfrm>
            <a:off x="8609013" y="6448425"/>
            <a:ext cx="565150" cy="430213"/>
            <a:chOff x="8604448" y="6453336"/>
            <a:chExt cx="563421" cy="430868"/>
          </a:xfrm>
        </p:grpSpPr>
        <p:sp>
          <p:nvSpPr>
            <p:cNvPr id="4" name="이등변 삼각형 3"/>
            <p:cNvSpPr/>
            <p:nvPr/>
          </p:nvSpPr>
          <p:spPr>
            <a:xfrm>
              <a:off x="8604448" y="6453336"/>
              <a:ext cx="538099" cy="40542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ko-KR" b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>
              <a:off x="8778539" y="6578940"/>
              <a:ext cx="389330" cy="305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r>
                <a:rPr lang="en-US" altLang="ko-KR" sz="1400" b="1" dirty="0" smtClean="0">
                  <a:latin typeface="맑은 고딕" pitchFamily="50" charset="-127"/>
                </a:rPr>
                <a:t>03</a:t>
              </a:r>
              <a:endParaRPr lang="ko-KR" altLang="ko-KR" b="1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222659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Administrator\Desktop\포인트피티\권익위원회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333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그룹 4"/>
          <p:cNvGrpSpPr>
            <a:grpSpLocks/>
          </p:cNvGrpSpPr>
          <p:nvPr/>
        </p:nvGrpSpPr>
        <p:grpSpPr bwMode="auto">
          <a:xfrm>
            <a:off x="8600256" y="6453336"/>
            <a:ext cx="567686" cy="433197"/>
            <a:chOff x="8604448" y="6453336"/>
            <a:chExt cx="565950" cy="433857"/>
          </a:xfrm>
        </p:grpSpPr>
        <p:sp>
          <p:nvSpPr>
            <p:cNvPr id="7" name="이등변 삼각형 6"/>
            <p:cNvSpPr/>
            <p:nvPr/>
          </p:nvSpPr>
          <p:spPr>
            <a:xfrm>
              <a:off x="8604448" y="6453336"/>
              <a:ext cx="538099" cy="40542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ko-KR" b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8" name="TextBox 3"/>
            <p:cNvSpPr txBox="1">
              <a:spLocks noChangeArrowheads="1"/>
            </p:cNvSpPr>
            <p:nvPr/>
          </p:nvSpPr>
          <p:spPr bwMode="auto">
            <a:xfrm>
              <a:off x="8778544" y="6578947"/>
              <a:ext cx="391854" cy="308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r>
                <a:rPr lang="en-US" altLang="ko-KR" sz="1400" b="1" dirty="0" smtClean="0">
                  <a:latin typeface="맑은 고딕" pitchFamily="50" charset="-127"/>
                </a:rPr>
                <a:t>04</a:t>
              </a:r>
              <a:endParaRPr lang="ko-KR" altLang="ko-KR" b="1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408435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istrator\Desktop\포인트피티\권익위원회\JPG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4"/>
          <p:cNvGrpSpPr>
            <a:grpSpLocks/>
          </p:cNvGrpSpPr>
          <p:nvPr/>
        </p:nvGrpSpPr>
        <p:grpSpPr bwMode="auto">
          <a:xfrm>
            <a:off x="8609001" y="6448418"/>
            <a:ext cx="567686" cy="433197"/>
            <a:chOff x="8604448" y="6453336"/>
            <a:chExt cx="565950" cy="433857"/>
          </a:xfrm>
        </p:grpSpPr>
        <p:sp>
          <p:nvSpPr>
            <p:cNvPr id="4" name="이등변 삼각형 3"/>
            <p:cNvSpPr/>
            <p:nvPr/>
          </p:nvSpPr>
          <p:spPr>
            <a:xfrm>
              <a:off x="8604448" y="6453336"/>
              <a:ext cx="538099" cy="40542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ko-KR" b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>
              <a:off x="8778544" y="6578947"/>
              <a:ext cx="391854" cy="308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r>
                <a:rPr lang="en-US" altLang="ko-KR" sz="1400" b="1" dirty="0" smtClean="0">
                  <a:latin typeface="맑은 고딕" pitchFamily="50" charset="-127"/>
                </a:rPr>
                <a:t>05</a:t>
              </a:r>
              <a:endParaRPr lang="ko-KR" altLang="ko-KR" b="1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4193263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Documents and Settings\BOSS\바탕 화면\6-2 사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63804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Documents and Settings\BOSS\바탕 화면\7-1 사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3" name="그룹 4"/>
          <p:cNvGrpSpPr>
            <a:grpSpLocks/>
          </p:cNvGrpSpPr>
          <p:nvPr/>
        </p:nvGrpSpPr>
        <p:grpSpPr bwMode="auto">
          <a:xfrm>
            <a:off x="8609001" y="6448418"/>
            <a:ext cx="567686" cy="433197"/>
            <a:chOff x="8604448" y="6453336"/>
            <a:chExt cx="565950" cy="433857"/>
          </a:xfrm>
        </p:grpSpPr>
        <p:sp>
          <p:nvSpPr>
            <p:cNvPr id="4" name="이등변 삼각형 3"/>
            <p:cNvSpPr/>
            <p:nvPr/>
          </p:nvSpPr>
          <p:spPr>
            <a:xfrm>
              <a:off x="8604448" y="6453336"/>
              <a:ext cx="538099" cy="40542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ko-KR" b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>
              <a:off x="8778544" y="6578947"/>
              <a:ext cx="391854" cy="308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r>
                <a:rPr lang="en-US" altLang="ko-KR" sz="1400" b="1" dirty="0" smtClean="0">
                  <a:latin typeface="맑은 고딕" pitchFamily="50" charset="-127"/>
                </a:rPr>
                <a:t>07</a:t>
              </a:r>
              <a:endParaRPr lang="ko-KR" altLang="ko-KR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BOSS\바탕 화면\부패를통해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5" name="그룹 4"/>
          <p:cNvGrpSpPr>
            <a:grpSpLocks/>
          </p:cNvGrpSpPr>
          <p:nvPr/>
        </p:nvGrpSpPr>
        <p:grpSpPr bwMode="auto">
          <a:xfrm>
            <a:off x="8609001" y="6448418"/>
            <a:ext cx="567679" cy="433197"/>
            <a:chOff x="8604448" y="6453336"/>
            <a:chExt cx="565943" cy="433857"/>
          </a:xfrm>
        </p:grpSpPr>
        <p:sp>
          <p:nvSpPr>
            <p:cNvPr id="6" name="이등변 삼각형 5"/>
            <p:cNvSpPr/>
            <p:nvPr/>
          </p:nvSpPr>
          <p:spPr>
            <a:xfrm>
              <a:off x="8604448" y="6453336"/>
              <a:ext cx="538099" cy="40542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ko-KR" b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7" name="TextBox 3"/>
            <p:cNvSpPr txBox="1">
              <a:spLocks noChangeArrowheads="1"/>
            </p:cNvSpPr>
            <p:nvPr/>
          </p:nvSpPr>
          <p:spPr bwMode="auto">
            <a:xfrm>
              <a:off x="8778537" y="6578947"/>
              <a:ext cx="391854" cy="308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r>
                <a:rPr lang="en-US" altLang="ko-KR" sz="1400" b="1" dirty="0" smtClean="0">
                  <a:latin typeface="맑은 고딕" pitchFamily="50" charset="-127"/>
                </a:rPr>
                <a:t>08</a:t>
              </a:r>
              <a:endParaRPr lang="ko-KR" altLang="ko-KR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Documents and Settings\BOSS\바탕 화면\9 사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3" name="그룹 4"/>
          <p:cNvGrpSpPr>
            <a:grpSpLocks/>
          </p:cNvGrpSpPr>
          <p:nvPr/>
        </p:nvGrpSpPr>
        <p:grpSpPr bwMode="auto">
          <a:xfrm>
            <a:off x="8609002" y="6448418"/>
            <a:ext cx="567672" cy="433197"/>
            <a:chOff x="8604448" y="6453336"/>
            <a:chExt cx="565936" cy="433857"/>
          </a:xfrm>
        </p:grpSpPr>
        <p:sp>
          <p:nvSpPr>
            <p:cNvPr id="4" name="이등변 삼각형 3"/>
            <p:cNvSpPr/>
            <p:nvPr/>
          </p:nvSpPr>
          <p:spPr>
            <a:xfrm>
              <a:off x="8604448" y="6453336"/>
              <a:ext cx="538099" cy="40542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ko-KR" b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>
              <a:off x="8778530" y="6578947"/>
              <a:ext cx="391854" cy="308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r>
                <a:rPr lang="en-US" altLang="ko-KR" sz="1400" b="1" dirty="0" smtClean="0">
                  <a:latin typeface="맑은 고딕" pitchFamily="50" charset="-127"/>
                </a:rPr>
                <a:t>09</a:t>
              </a:r>
              <a:endParaRPr lang="ko-KR" altLang="ko-KR" b="1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127506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BOSS\바탕 화면\10 사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3" name="그룹 4"/>
          <p:cNvGrpSpPr>
            <a:grpSpLocks/>
          </p:cNvGrpSpPr>
          <p:nvPr/>
        </p:nvGrpSpPr>
        <p:grpSpPr bwMode="auto">
          <a:xfrm>
            <a:off x="8609002" y="6448418"/>
            <a:ext cx="567672" cy="433197"/>
            <a:chOff x="8604448" y="6453336"/>
            <a:chExt cx="565936" cy="433857"/>
          </a:xfrm>
        </p:grpSpPr>
        <p:sp>
          <p:nvSpPr>
            <p:cNvPr id="4" name="이등변 삼각형 3"/>
            <p:cNvSpPr/>
            <p:nvPr/>
          </p:nvSpPr>
          <p:spPr>
            <a:xfrm>
              <a:off x="8604448" y="6453336"/>
              <a:ext cx="538099" cy="40542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ko-KR" b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>
              <a:off x="8778530" y="6578947"/>
              <a:ext cx="391854" cy="308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r>
                <a:rPr lang="en-US" altLang="ko-KR" sz="1400" b="1" dirty="0" smtClean="0">
                  <a:latin typeface="맑은 고딕" pitchFamily="50" charset="-127"/>
                </a:rPr>
                <a:t>10</a:t>
              </a:r>
              <a:endParaRPr lang="ko-KR" altLang="ko-KR" b="1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255079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istrator\Desktop\포인트피티\권익위원회\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5619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Administrator\Desktop\포인트피티\권익위원회\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4"/>
          <p:cNvGrpSpPr>
            <a:grpSpLocks/>
          </p:cNvGrpSpPr>
          <p:nvPr/>
        </p:nvGrpSpPr>
        <p:grpSpPr bwMode="auto">
          <a:xfrm>
            <a:off x="8609001" y="6448418"/>
            <a:ext cx="567686" cy="433197"/>
            <a:chOff x="8604448" y="6453336"/>
            <a:chExt cx="565950" cy="433857"/>
          </a:xfrm>
        </p:grpSpPr>
        <p:sp>
          <p:nvSpPr>
            <p:cNvPr id="4" name="이등변 삼각형 3"/>
            <p:cNvSpPr/>
            <p:nvPr/>
          </p:nvSpPr>
          <p:spPr>
            <a:xfrm>
              <a:off x="8604448" y="6453336"/>
              <a:ext cx="538099" cy="40542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ko-KR" b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>
              <a:off x="8778544" y="6578947"/>
              <a:ext cx="391854" cy="308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r>
                <a:rPr lang="en-US" altLang="ko-KR" sz="1400" b="1" dirty="0" smtClean="0">
                  <a:latin typeface="맑은 고딕" pitchFamily="50" charset="-127"/>
                </a:rPr>
                <a:t>12</a:t>
              </a:r>
              <a:endParaRPr lang="ko-KR" altLang="ko-KR" b="1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421784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MULTI-S\Desktop\권익이13페이지 cop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4" name="그룹 4"/>
          <p:cNvGrpSpPr>
            <a:grpSpLocks/>
          </p:cNvGrpSpPr>
          <p:nvPr/>
        </p:nvGrpSpPr>
        <p:grpSpPr bwMode="auto">
          <a:xfrm>
            <a:off x="8609001" y="6448418"/>
            <a:ext cx="567686" cy="433197"/>
            <a:chOff x="8604448" y="6453336"/>
            <a:chExt cx="565950" cy="433857"/>
          </a:xfrm>
        </p:grpSpPr>
        <p:sp>
          <p:nvSpPr>
            <p:cNvPr id="5" name="이등변 삼각형 4"/>
            <p:cNvSpPr/>
            <p:nvPr/>
          </p:nvSpPr>
          <p:spPr>
            <a:xfrm>
              <a:off x="8604448" y="6453336"/>
              <a:ext cx="538099" cy="40542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ko-KR" b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6" name="TextBox 3"/>
            <p:cNvSpPr txBox="1">
              <a:spLocks noChangeArrowheads="1"/>
            </p:cNvSpPr>
            <p:nvPr/>
          </p:nvSpPr>
          <p:spPr bwMode="auto">
            <a:xfrm>
              <a:off x="8778544" y="6578947"/>
              <a:ext cx="391854" cy="308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r>
                <a:rPr lang="en-US" altLang="ko-KR" sz="1400" b="1" dirty="0" smtClean="0">
                  <a:latin typeface="맑은 고딕" pitchFamily="50" charset="-127"/>
                </a:rPr>
                <a:t>13</a:t>
              </a:r>
              <a:endParaRPr lang="ko-KR" altLang="ko-KR" b="1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175815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ULTI-S\Desktop\권익위JPG\14 cop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3" name="그룹 4"/>
          <p:cNvGrpSpPr>
            <a:grpSpLocks/>
          </p:cNvGrpSpPr>
          <p:nvPr/>
        </p:nvGrpSpPr>
        <p:grpSpPr bwMode="auto">
          <a:xfrm>
            <a:off x="8609001" y="6448418"/>
            <a:ext cx="567686" cy="433197"/>
            <a:chOff x="8604448" y="6453336"/>
            <a:chExt cx="565950" cy="433857"/>
          </a:xfrm>
        </p:grpSpPr>
        <p:sp>
          <p:nvSpPr>
            <p:cNvPr id="4" name="이등변 삼각형 3"/>
            <p:cNvSpPr/>
            <p:nvPr/>
          </p:nvSpPr>
          <p:spPr>
            <a:xfrm>
              <a:off x="8604448" y="6453336"/>
              <a:ext cx="538099" cy="40542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ko-KR" b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>
              <a:off x="8778544" y="6578947"/>
              <a:ext cx="391854" cy="308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r>
                <a:rPr lang="en-US" altLang="ko-KR" sz="1400" b="1" dirty="0" smtClean="0">
                  <a:latin typeface="맑은 고딕" pitchFamily="50" charset="-127"/>
                </a:rPr>
                <a:t>14</a:t>
              </a:r>
              <a:endParaRPr lang="ko-KR" altLang="ko-KR" b="1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228296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ULTI-S\Desktop\권익위JPG\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5" name="그룹 4"/>
          <p:cNvGrpSpPr>
            <a:grpSpLocks/>
          </p:cNvGrpSpPr>
          <p:nvPr/>
        </p:nvGrpSpPr>
        <p:grpSpPr bwMode="auto">
          <a:xfrm>
            <a:off x="8609001" y="6448418"/>
            <a:ext cx="567686" cy="433197"/>
            <a:chOff x="8604448" y="6453336"/>
            <a:chExt cx="565950" cy="433857"/>
          </a:xfrm>
        </p:grpSpPr>
        <p:sp>
          <p:nvSpPr>
            <p:cNvPr id="6" name="이등변 삼각형 5"/>
            <p:cNvSpPr/>
            <p:nvPr/>
          </p:nvSpPr>
          <p:spPr>
            <a:xfrm>
              <a:off x="8604448" y="6453336"/>
              <a:ext cx="538099" cy="40542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ko-KR" b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7" name="TextBox 3"/>
            <p:cNvSpPr txBox="1">
              <a:spLocks noChangeArrowheads="1"/>
            </p:cNvSpPr>
            <p:nvPr/>
          </p:nvSpPr>
          <p:spPr bwMode="auto">
            <a:xfrm>
              <a:off x="8778544" y="6578947"/>
              <a:ext cx="391854" cy="308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r>
                <a:rPr lang="en-US" altLang="ko-KR" sz="1400" b="1" dirty="0" smtClean="0">
                  <a:latin typeface="맑은 고딕" pitchFamily="50" charset="-127"/>
                </a:rPr>
                <a:t>15</a:t>
              </a:r>
              <a:endParaRPr lang="ko-KR" altLang="ko-KR" b="1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368711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Administrator\Desktop\포인트피티\권익위원회\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05300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포인트피티\권익위원회\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4"/>
          <p:cNvGrpSpPr>
            <a:grpSpLocks/>
          </p:cNvGrpSpPr>
          <p:nvPr/>
        </p:nvGrpSpPr>
        <p:grpSpPr bwMode="auto">
          <a:xfrm>
            <a:off x="8609001" y="6448418"/>
            <a:ext cx="567686" cy="433197"/>
            <a:chOff x="8604448" y="6453336"/>
            <a:chExt cx="565950" cy="433857"/>
          </a:xfrm>
        </p:grpSpPr>
        <p:sp>
          <p:nvSpPr>
            <p:cNvPr id="4" name="이등변 삼각형 3"/>
            <p:cNvSpPr/>
            <p:nvPr/>
          </p:nvSpPr>
          <p:spPr>
            <a:xfrm>
              <a:off x="8604448" y="6453336"/>
              <a:ext cx="538099" cy="40542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ko-KR" b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>
              <a:off x="8778544" y="6578947"/>
              <a:ext cx="391854" cy="308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r>
                <a:rPr lang="en-US" altLang="ko-KR" sz="1400" b="1" dirty="0" smtClean="0">
                  <a:latin typeface="맑은 고딕" pitchFamily="50" charset="-127"/>
                </a:rPr>
                <a:t>17</a:t>
              </a:r>
              <a:endParaRPr lang="ko-KR" altLang="ko-KR" b="1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40368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ULTI-S\Desktop\권익위JPG\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3" name="그룹 4"/>
          <p:cNvGrpSpPr>
            <a:grpSpLocks/>
          </p:cNvGrpSpPr>
          <p:nvPr/>
        </p:nvGrpSpPr>
        <p:grpSpPr bwMode="auto">
          <a:xfrm>
            <a:off x="8609001" y="6448418"/>
            <a:ext cx="567686" cy="433197"/>
            <a:chOff x="8604448" y="6453336"/>
            <a:chExt cx="565950" cy="433857"/>
          </a:xfrm>
        </p:grpSpPr>
        <p:sp>
          <p:nvSpPr>
            <p:cNvPr id="4" name="이등변 삼각형 3"/>
            <p:cNvSpPr/>
            <p:nvPr/>
          </p:nvSpPr>
          <p:spPr>
            <a:xfrm>
              <a:off x="8604448" y="6453336"/>
              <a:ext cx="538099" cy="40542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ko-KR" b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>
              <a:off x="8778544" y="6578947"/>
              <a:ext cx="391854" cy="308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r>
                <a:rPr lang="en-US" altLang="ko-KR" sz="1400" b="1" dirty="0" smtClean="0">
                  <a:latin typeface="맑은 고딕" pitchFamily="50" charset="-127"/>
                </a:rPr>
                <a:t>18</a:t>
              </a:r>
              <a:endParaRPr lang="ko-KR" altLang="ko-KR" b="1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390336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istrator\Desktop\포인트피티\권익위원회\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4"/>
          <p:cNvGrpSpPr>
            <a:grpSpLocks/>
          </p:cNvGrpSpPr>
          <p:nvPr/>
        </p:nvGrpSpPr>
        <p:grpSpPr bwMode="auto">
          <a:xfrm>
            <a:off x="8609001" y="6448418"/>
            <a:ext cx="567686" cy="433197"/>
            <a:chOff x="8604448" y="6453336"/>
            <a:chExt cx="565950" cy="433857"/>
          </a:xfrm>
        </p:grpSpPr>
        <p:sp>
          <p:nvSpPr>
            <p:cNvPr id="4" name="이등변 삼각형 3"/>
            <p:cNvSpPr/>
            <p:nvPr/>
          </p:nvSpPr>
          <p:spPr>
            <a:xfrm>
              <a:off x="8604448" y="6453336"/>
              <a:ext cx="538099" cy="40542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ko-KR" b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>
              <a:off x="8778544" y="6578947"/>
              <a:ext cx="391854" cy="308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r>
                <a:rPr lang="en-US" altLang="ko-KR" sz="1400" b="1" dirty="0" smtClean="0">
                  <a:latin typeface="맑은 고딕" pitchFamily="50" charset="-127"/>
                </a:rPr>
                <a:t>19</a:t>
              </a:r>
              <a:endParaRPr lang="ko-KR" altLang="ko-KR" b="1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35733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포인트피티\권익위원회\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4"/>
          <p:cNvGrpSpPr>
            <a:grpSpLocks/>
          </p:cNvGrpSpPr>
          <p:nvPr/>
        </p:nvGrpSpPr>
        <p:grpSpPr bwMode="auto">
          <a:xfrm>
            <a:off x="8609001" y="6448418"/>
            <a:ext cx="567686" cy="433197"/>
            <a:chOff x="8604448" y="6453336"/>
            <a:chExt cx="565950" cy="433857"/>
          </a:xfrm>
        </p:grpSpPr>
        <p:sp>
          <p:nvSpPr>
            <p:cNvPr id="4" name="이등변 삼각형 3"/>
            <p:cNvSpPr/>
            <p:nvPr/>
          </p:nvSpPr>
          <p:spPr>
            <a:xfrm>
              <a:off x="8604448" y="6453336"/>
              <a:ext cx="538099" cy="40542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ko-KR" b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>
              <a:off x="8778544" y="6578947"/>
              <a:ext cx="391854" cy="308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r>
                <a:rPr lang="en-US" altLang="ko-KR" sz="1400" b="1" dirty="0" smtClean="0">
                  <a:latin typeface="맑은 고딕" pitchFamily="50" charset="-127"/>
                </a:rPr>
                <a:t>20</a:t>
              </a:r>
              <a:endParaRPr lang="ko-KR" altLang="ko-KR" b="1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1030300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Administrator\Desktop\포인트피티\권익위원회\JPG\21-리뉴얼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9932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</TotalTime>
  <Words>15</Words>
  <Application>Microsoft Office PowerPoint</Application>
  <PresentationFormat>화면 슬라이드 쇼(4:3)</PresentationFormat>
  <Paragraphs>15</Paragraphs>
  <Slides>21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5" baseType="lpstr">
      <vt:lpstr>굴림</vt:lpstr>
      <vt:lpstr>Arial</vt:lpstr>
      <vt:lpstr>맑은 고딕</vt:lpstr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gaemung</dc:creator>
  <cp:lastModifiedBy>user</cp:lastModifiedBy>
  <cp:revision>40</cp:revision>
  <dcterms:created xsi:type="dcterms:W3CDTF">2015-01-13T14:56:52Z</dcterms:created>
  <dcterms:modified xsi:type="dcterms:W3CDTF">2015-01-20T08:08:35Z</dcterms:modified>
</cp:coreProperties>
</file>